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3" Type="http://schemas.openxmlformats.org/officeDocument/2006/relationships/viewProps" Target="viewProps.xml" /><Relationship Id="rId1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5" Type="http://schemas.openxmlformats.org/officeDocument/2006/relationships/tableStyles" Target="tableStyles.xml" /><Relationship Id="rId14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4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5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6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7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Индивидуальный проект. Этап 1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Мансур А. о. Абдулфазов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30 Апреля, 2021, Россия, Москва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Вывод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Получил первоначальные знания по использованию генератора статических сайтов Hugo. Обрёл базовые навыки для созданияя собственного сайта.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Задание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Размещение на </a:t>
            </a:r>
            <a:r>
              <a:rPr i="1"/>
              <a:t>Github pages</a:t>
            </a:r>
            <a:r>
              <a:rPr/>
              <a:t> заготовки для персонального сайта.</a:t>
            </a:r>
          </a:p>
          <a:p>
            <a:pPr lvl="0"/>
            <a:r>
              <a:rPr/>
              <a:t>Установить необходимое программное обеспечение.</a:t>
            </a:r>
          </a:p>
          <a:p>
            <a:pPr lvl="0"/>
            <a:r>
              <a:rPr/>
              <a:t>Скачать шаблон темы сайта</a:t>
            </a:r>
          </a:p>
          <a:p>
            <a:pPr lvl="0"/>
            <a:r>
              <a:rPr/>
              <a:t>Разместить его на хостинге git.</a:t>
            </a:r>
          </a:p>
          <a:p>
            <a:pPr lvl="0"/>
            <a:r>
              <a:rPr/>
              <a:t>Установить параметр для </a:t>
            </a:r>
            <a:r>
              <a:rPr i="1"/>
              <a:t>URLs</a:t>
            </a:r>
            <a:r>
              <a:rPr/>
              <a:t> сайта.</a:t>
            </a:r>
          </a:p>
          <a:p>
            <a:pPr lvl="0"/>
            <a:r>
              <a:rPr/>
              <a:t>Разместить заготовку сайта на </a:t>
            </a:r>
            <a:r>
              <a:rPr i="1"/>
              <a:t>Github pages</a:t>
            </a:r>
            <a:r>
              <a:rPr/>
              <a:t>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Выполнение лабораторной работы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Скачал шаблон темы сайта в свой репозиторий. (рис.1)</a:t>
            </a:r>
          </a:p>
        </p:txBody>
      </p:sp>
      <p:pic>
        <p:nvPicPr>
          <p:cNvPr descr="fig:  ./images_st1/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558800"/>
            <a:ext cx="5105400" cy="3162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Скачивание шаблона темы сайта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Создал дополнительный репозиторий для статик файлов. (рис.2)</a:t>
            </a:r>
          </a:p>
        </p:txBody>
      </p:sp>
      <p:pic>
        <p:nvPicPr>
          <p:cNvPr descr="fig:  ./images_st1/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558800"/>
            <a:ext cx="5105400" cy="3162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Создание дополнительного репозитория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Скачал оба репозитория на своё устройство. (рис.3)</a:t>
            </a:r>
          </a:p>
        </p:txBody>
      </p:sp>
      <p:pic>
        <p:nvPicPr>
          <p:cNvPr descr="fig:  ./images_st1/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558800"/>
            <a:ext cx="5105400" cy="3162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Добавление сабмодуля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Добавил сабмодуль для своего сайта. (рис.4)</a:t>
            </a:r>
          </a:p>
        </p:txBody>
      </p:sp>
      <p:pic>
        <p:nvPicPr>
          <p:cNvPr descr="fig:  ./images_st1/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558800"/>
            <a:ext cx="5105400" cy="3162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Добавление сабмодуля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Создал сайт с помощью команды hugo. (рис.5)</a:t>
            </a:r>
          </a:p>
        </p:txBody>
      </p:sp>
      <p:pic>
        <p:nvPicPr>
          <p:cNvPr descr="fig:  ./images_st1/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558800"/>
            <a:ext cx="5105400" cy="3162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Создание сайта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Сохранил все изменения в локальном репозитории и отправил их в центральный репозиторий. (рис.6)</a:t>
            </a:r>
          </a:p>
        </p:txBody>
      </p:sp>
      <p:pic>
        <p:nvPicPr>
          <p:cNvPr descr="fig:Сохранение изменений  ./images_st1/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558800"/>
            <a:ext cx="5105400" cy="3162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Сохранение изменений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Продемонстрировал результат работы. (рис.7)</a:t>
            </a:r>
          </a:p>
        </p:txBody>
      </p:sp>
      <p:pic>
        <p:nvPicPr>
          <p:cNvPr descr="fig:Демонстрация сайта  ./images_st1/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558800"/>
            <a:ext cx="5105400" cy="3162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Демонстрация сайта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Индивидуальный проект. Этап 1</dc:title>
  <dc:creator>Мансур А. о. Абдулфазов</dc:creator>
  <cp:keywords/>
  <dcterms:created xsi:type="dcterms:W3CDTF">2022-04-30T14:47:37Z</dcterms:created>
  <dcterms:modified xsi:type="dcterms:W3CDTF">2022-04-30T14:47:37Z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spectratio">
    <vt:lpwstr>43</vt:lpwstr>
  </property>
  <property fmtid="{D5CDD505-2E9C-101B-9397-08002B2CF9AE}" pid="3" name="date">
    <vt:lpwstr>30 Апреля, 2021, Россия, Москва</vt:lpwstr>
  </property>
  <property fmtid="{D5CDD505-2E9C-101B-9397-08002B2CF9AE}" pid="4" name="header-includes">
    <vt:lpwstr/>
  </property>
  <property fmtid="{D5CDD505-2E9C-101B-9397-08002B2CF9AE}" pid="5" name="section-titles">
    <vt:lpwstr>True</vt:lpwstr>
  </property>
  <property fmtid="{D5CDD505-2E9C-101B-9397-08002B2CF9AE}" pid="6" name="slide_level">
    <vt:lpwstr>2</vt:lpwstr>
  </property>
  <property fmtid="{D5CDD505-2E9C-101B-9397-08002B2CF9AE}" pid="7" name="theme">
    <vt:lpwstr>metropolis</vt:lpwstr>
  </property>
  <property fmtid="{D5CDD505-2E9C-101B-9397-08002B2CF9AE}" pid="8" name="toc">
    <vt:lpwstr>False</vt:lpwstr>
  </property>
</Properties>
</file>